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58" r:id="rId4"/>
    <p:sldId id="263" r:id="rId5"/>
    <p:sldId id="259" r:id="rId6"/>
    <p:sldId id="260" r:id="rId7"/>
    <p:sldId id="262" r:id="rId8"/>
    <p:sldId id="261" r:id="rId9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86E8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2" autoAdjust="0"/>
    <p:restoredTop sz="95878"/>
  </p:normalViewPr>
  <p:slideViewPr>
    <p:cSldViewPr snapToGrid="0" snapToObjects="1">
      <p:cViewPr varScale="1">
        <p:scale>
          <a:sx n="97" d="100"/>
          <a:sy n="97" d="100"/>
        </p:scale>
        <p:origin x="-115" y="-1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2F11078E-FA02-494E-B8C9-FF81146B02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E465B230-EFAF-3441-9123-CF50241790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B13364CA-E5DD-324E-808F-EFA7FBB0DA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31AC991-509F-0147-982D-6CC31A030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452BB-650F-A24F-A1BD-1036CA296881}" type="datetimeFigureOut">
              <a:rPr lang="x-none" smtClean="0"/>
              <a:pPr/>
              <a:t>13.02.2026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FA88B59-61AE-9946-AE46-FE9DE981B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905E7B2-661A-4946-AAA9-88412C14C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="" xmlns:p14="http://schemas.microsoft.com/office/powerpoint/2010/main" val="2925282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F67CD89-506D-5948-9C53-CF438D815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B0C488D7-35A3-4B4E-BA18-ADC0B78616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ED3F490-BE00-014C-B805-EFD8B2AE8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452BB-650F-A24F-A1BD-1036CA296881}" type="datetimeFigureOut">
              <a:rPr lang="x-none" smtClean="0"/>
              <a:pPr/>
              <a:t>13.02.2026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D92FA43-812A-714D-8441-8E38AEBBB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8A7B296-2593-D24F-A8AA-3D8F92D21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="" xmlns:p14="http://schemas.microsoft.com/office/powerpoint/2010/main" val="1386804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90A0120E-91D7-3447-BD65-77857A04A2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DD203F3D-C798-CC4C-B834-8180D46093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F7DD692-99D9-614A-9EAF-5691049A0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452BB-650F-A24F-A1BD-1036CA296881}" type="datetimeFigureOut">
              <a:rPr lang="x-none" smtClean="0"/>
              <a:pPr/>
              <a:t>13.02.2026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139A89F-4A25-F540-921B-DDBC50BCD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0E43FB0-383A-9745-9DBC-C0B21AB85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="" xmlns:p14="http://schemas.microsoft.com/office/powerpoint/2010/main" val="1590671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7A1E36F-83AA-9E43-9265-772A4B116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6916" y="365126"/>
            <a:ext cx="10126884" cy="769194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F4149BF-CAF2-6945-BF9A-1924D72FE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90E56AE-D2C1-5248-83D0-630AFEAE7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452BB-650F-A24F-A1BD-1036CA296881}" type="datetimeFigureOut">
              <a:rPr lang="x-none" smtClean="0"/>
              <a:pPr/>
              <a:t>13.02.2026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F83C3D3-D4DD-7842-82B2-1E213D07F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27DE117-BF64-574A-8FD3-FFBEA475D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="" xmlns:p14="http://schemas.microsoft.com/office/powerpoint/2010/main" val="902738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060D05-33C9-9449-BF87-01680B222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D0D23BF-50B7-3348-BC6C-D7F836F586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4BD3E90-8311-4E44-8EF6-73C7E71A9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452BB-650F-A24F-A1BD-1036CA296881}" type="datetimeFigureOut">
              <a:rPr lang="x-none" smtClean="0"/>
              <a:pPr/>
              <a:t>13.02.2026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96425F6-BAE5-674C-8873-D9CD09988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B7C881F-C0ED-3C4B-83A4-AF64D09DF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="" xmlns:p14="http://schemas.microsoft.com/office/powerpoint/2010/main" val="1255292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D6A899B-F50B-1942-8141-6E0F1806E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A0D1B1D-AA0A-EA4E-972B-6D6A39C492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748CED39-0702-0542-9E72-78AD62FB5C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9367700A-C5DC-B448-950D-59D39DCFB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452BB-650F-A24F-A1BD-1036CA296881}" type="datetimeFigureOut">
              <a:rPr lang="x-none" smtClean="0"/>
              <a:pPr/>
              <a:t>13.02.2026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59118D60-EEED-2046-9DE2-EE2522E58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943758D-3BCC-B241-A01D-DAE52C86D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="" xmlns:p14="http://schemas.microsoft.com/office/powerpoint/2010/main" val="870006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E06A93B-EEDB-FE44-929E-CC7FC6B28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A41D41C-FF36-164B-A790-207F3B7EF1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DDBEEA18-25F5-3449-AE96-898E628B19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794B931E-E924-5548-B571-CF1526DB9B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55B859D7-564D-C647-BB33-40BC4805F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6027D65D-C27B-A345-83CB-E8E38DF12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452BB-650F-A24F-A1BD-1036CA296881}" type="datetimeFigureOut">
              <a:rPr lang="x-none" smtClean="0"/>
              <a:pPr/>
              <a:t>13.02.2026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951A5789-63DA-E847-852B-66439887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76912C79-F418-2A41-8E2D-2D6E8DC1D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="" xmlns:p14="http://schemas.microsoft.com/office/powerpoint/2010/main" val="3118269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DAB8BD0-4783-9443-902A-1B683E010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4B6692D9-B9E4-E943-93A3-E32510EAD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452BB-650F-A24F-A1BD-1036CA296881}" type="datetimeFigureOut">
              <a:rPr lang="x-none" smtClean="0"/>
              <a:pPr/>
              <a:t>13.02.2026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0AE4767B-46ED-C046-B5FE-AE7005B25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2E4608E2-FA24-B34D-9D62-8B46935E1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="" xmlns:p14="http://schemas.microsoft.com/office/powerpoint/2010/main" val="349931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9555FDE2-C434-EF40-BF61-77A71B545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452BB-650F-A24F-A1BD-1036CA296881}" type="datetimeFigureOut">
              <a:rPr lang="x-none" smtClean="0"/>
              <a:pPr/>
              <a:t>13.02.2026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E7B5010F-48EF-9941-A702-2CDABB2E8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75EB7EE1-07B5-B841-83FF-98348B164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="" xmlns:p14="http://schemas.microsoft.com/office/powerpoint/2010/main" val="4194284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7C56873-DCA5-BE48-823D-B2861053D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E11FD54-F74B-8C44-900F-1E033B233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FF0C9379-6846-DD44-AC94-DAC0747544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05CF0C3-E100-B74B-A869-66E9F4AF8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452BB-650F-A24F-A1BD-1036CA296881}" type="datetimeFigureOut">
              <a:rPr lang="x-none" smtClean="0"/>
              <a:pPr/>
              <a:t>13.02.2026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AF8306A9-8598-844D-B3FF-705E2AAEE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D143A94-2CB3-2D4E-8197-7DD35D803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="" xmlns:p14="http://schemas.microsoft.com/office/powerpoint/2010/main" val="2896300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0CD208B-66D2-A240-989A-EBEF15F61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42BE56ED-DC97-C446-B1BF-4135342B27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22279287-0673-A04D-8F96-90A4F50AC4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E24149AD-2E59-4D45-B667-B5F1D188A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452BB-650F-A24F-A1BD-1036CA296881}" type="datetimeFigureOut">
              <a:rPr lang="x-none" smtClean="0"/>
              <a:pPr/>
              <a:t>13.02.2026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77D8E265-3DDF-3444-83F6-13856CC3C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51B802D4-8240-6B44-ACA2-21090F66C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="" xmlns:p14="http://schemas.microsoft.com/office/powerpoint/2010/main" val="1742553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2C87C72F-7277-114C-96B0-44BBE5DF96F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1C99C00D-3B7C-E542-9C41-306E85AF2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97ABD37-C097-FE40-827A-58C541F491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58E06AD-7540-A14F-8B31-BF9D26655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452BB-650F-A24F-A1BD-1036CA296881}" type="datetimeFigureOut">
              <a:rPr lang="x-none" smtClean="0"/>
              <a:pPr/>
              <a:t>13.02.2026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F2DD381-4A7E-4E49-9AF7-C864FD873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ACB1416-B3AE-2E45-BE28-4029EBCCB1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="" xmlns:p14="http://schemas.microsoft.com/office/powerpoint/2010/main" val="1362846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0C6DB51-7274-4C40-B288-55A78F4D50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466" y="1718441"/>
            <a:ext cx="6025662" cy="2387600"/>
          </a:xfrm>
        </p:spPr>
        <p:txBody>
          <a:bodyPr>
            <a:noAutofit/>
          </a:bodyPr>
          <a:lstStyle/>
          <a:p>
            <a:pPr algn="l"/>
            <a:r>
              <a:rPr lang="ru-RU" sz="4000" b="1" dirty="0" smtClean="0">
                <a:solidFill>
                  <a:schemeClr val="bg1"/>
                </a:solidFill>
                <a:latin typeface="Corbel" panose="020B0503020204020204" pitchFamily="34" charset="0"/>
              </a:rPr>
              <a:t>Разработка локальной платформы для ассоциативного управления персональными данными</a:t>
            </a:r>
            <a:endParaRPr lang="x-none" sz="4000" b="1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-102475" y="109283"/>
            <a:ext cx="5833242" cy="969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9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Министерство образования Новосибирской области</a:t>
            </a:r>
          </a:p>
          <a:p>
            <a:pPr algn="ctr"/>
            <a:r>
              <a:rPr lang="ru-RU" sz="19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ГБПОУ НСО «новосибирский авиационный технический колледж имени Б.С. </a:t>
            </a:r>
            <a:r>
              <a:rPr lang="ru-RU" sz="1900" dirty="0" err="1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Галущака</a:t>
            </a:r>
            <a:r>
              <a:rPr lang="ru-RU" sz="19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»</a:t>
            </a:r>
            <a:endParaRPr lang="ru-RU" sz="19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524707" y="4516821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Выполнил студент группы ПР-22.102</a:t>
            </a:r>
          </a:p>
          <a:p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Шатровой Егор Сергеевич</a:t>
            </a:r>
            <a:endParaRPr lang="ru-RU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egors\OneDrive\Рабочий стол\ProjctT_scal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792987" y="3204879"/>
            <a:ext cx="2752157" cy="275215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2966841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62021CC-1B9A-0940-9C42-482228CC8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202" y="365126"/>
            <a:ext cx="5095056" cy="769194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chemeClr val="bg1"/>
                </a:solidFill>
                <a:latin typeface="Corbel" pitchFamily="34" charset="0"/>
              </a:rPr>
              <a:t>Средства разработки</a:t>
            </a:r>
            <a:endParaRPr lang="x-none" dirty="0">
              <a:solidFill>
                <a:schemeClr val="bg1"/>
              </a:solidFill>
            </a:endParaRP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63240" y="1016080"/>
            <a:ext cx="4010326" cy="37096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583214" y="136108"/>
            <a:ext cx="4409364" cy="2204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103" name="AutoShape 7" descr="Sqlite PNG Images, Sqlite Transparent Background 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117826" y="1509058"/>
            <a:ext cx="4158005" cy="3098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5" name="Picture 9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632833" y="4928640"/>
            <a:ext cx="1156850" cy="115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Title 1">
            <a:extLst>
              <a:ext uri="{FF2B5EF4-FFF2-40B4-BE49-F238E27FC236}">
                <a16:creationId xmlns="" xmlns:a16="http://schemas.microsoft.com/office/drawing/2014/main" id="{262021CC-1B9A-0940-9C42-482228CC88E0}"/>
              </a:ext>
            </a:extLst>
          </p:cNvPr>
          <p:cNvSpPr txBox="1">
            <a:spLocks/>
          </p:cNvSpPr>
          <p:nvPr/>
        </p:nvSpPr>
        <p:spPr>
          <a:xfrm>
            <a:off x="6789683" y="5139559"/>
            <a:ext cx="5095056" cy="7691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orbel" pitchFamily="34" charset="0"/>
                <a:ea typeface="+mj-ea"/>
                <a:cs typeface="+mj-cs"/>
              </a:rPr>
              <a:t>Fyne</a:t>
            </a:r>
            <a:endParaRPr kumimoji="0" lang="x-none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710633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62021CC-1B9A-0940-9C42-482228CC8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202" y="365126"/>
            <a:ext cx="5095056" cy="769194"/>
          </a:xfrm>
        </p:spPr>
        <p:txBody>
          <a:bodyPr>
            <a:normAutofit/>
          </a:bodyPr>
          <a:lstStyle/>
          <a:p>
            <a:r>
              <a:rPr lang="ru-RU" b="1" dirty="0" smtClean="0">
                <a:solidFill>
                  <a:schemeClr val="bg1"/>
                </a:solidFill>
                <a:latin typeface="Corbel" pitchFamily="34" charset="0"/>
              </a:rPr>
              <a:t>Проблема</a:t>
            </a:r>
            <a:endParaRPr lang="x-none" dirty="0">
              <a:solidFill>
                <a:schemeClr val="bg1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953000" y="1235613"/>
            <a:ext cx="7106553" cy="54971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Прямоугольник 6"/>
          <p:cNvSpPr/>
          <p:nvPr/>
        </p:nvSpPr>
        <p:spPr>
          <a:xfrm>
            <a:off x="931332" y="1235613"/>
            <a:ext cx="402166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1. </a:t>
            </a:r>
            <a:r>
              <a:rPr lang="ru-RU" sz="2000" dirty="0" err="1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Pinterest</a:t>
            </a:r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/>
            </a:r>
            <a:b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</a:br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  Только картинки. Стихи нельзя. Файлы нельзя</a:t>
            </a:r>
          </a:p>
          <a:p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Твои коллекции - их бизнес</a:t>
            </a:r>
          </a:p>
        </p:txBody>
      </p:sp>
    </p:spTree>
    <p:extLst>
      <p:ext uri="{BB962C8B-B14F-4D97-AF65-F5344CB8AC3E}">
        <p14:creationId xmlns="" xmlns:p14="http://schemas.microsoft.com/office/powerpoint/2010/main" val="710633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2010" y="516466"/>
            <a:ext cx="6977382" cy="60300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Прямоугольник 6"/>
          <p:cNvSpPr/>
          <p:nvPr/>
        </p:nvSpPr>
        <p:spPr>
          <a:xfrm>
            <a:off x="1006135" y="1377955"/>
            <a:ext cx="3995875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2. Проводник</a:t>
            </a:r>
            <a:b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</a:br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Только папки. Тегов нет.</a:t>
            </a:r>
          </a:p>
          <a:p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Ссылку сохранить - .</a:t>
            </a:r>
            <a:r>
              <a:rPr lang="ru-RU" sz="2000" dirty="0" err="1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txt</a:t>
            </a:r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,</a:t>
            </a:r>
          </a:p>
          <a:p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картинку - .</a:t>
            </a:r>
            <a:r>
              <a:rPr lang="ru-RU" sz="2000" dirty="0" err="1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jpg</a:t>
            </a:r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,</a:t>
            </a:r>
          </a:p>
          <a:p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описание - ещё один .</a:t>
            </a:r>
            <a:r>
              <a:rPr lang="ru-RU" sz="2000" dirty="0" err="1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txt</a:t>
            </a:r>
            <a:endParaRPr lang="ru-RU" sz="2000" dirty="0" smtClean="0">
              <a:solidFill>
                <a:schemeClr val="bg1"/>
              </a:solidFill>
              <a:latin typeface="Corbel" pitchFamily="34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710633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6205"/>
            <a:ext cx="12118446" cy="68217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710633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62021CC-1B9A-0940-9C42-482228CC8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202" y="340042"/>
            <a:ext cx="2617598" cy="769194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chemeClr val="bg1"/>
                </a:solidFill>
                <a:latin typeface="Corbel" pitchFamily="34" charset="0"/>
              </a:rPr>
              <a:t>Один из плюсов</a:t>
            </a:r>
            <a:endParaRPr lang="x-none" dirty="0">
              <a:solidFill>
                <a:schemeClr val="bg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298068" y="340042"/>
            <a:ext cx="3733800" cy="578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6" name="Прямая со стрелкой 5"/>
          <p:cNvCxnSpPr/>
          <p:nvPr/>
        </p:nvCxnSpPr>
        <p:spPr>
          <a:xfrm>
            <a:off x="7591003" y="2231813"/>
            <a:ext cx="707065" cy="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Прямоугольник 9"/>
          <p:cNvSpPr/>
          <p:nvPr/>
        </p:nvSpPr>
        <p:spPr>
          <a:xfrm>
            <a:off x="879135" y="1109236"/>
            <a:ext cx="3995875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chemeClr val="bg1"/>
              </a:solidFill>
              <a:latin typeface="Corbel" pitchFamily="34" charset="0"/>
              <a:cs typeface="Times New Roman" pitchFamily="18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[</a:t>
            </a:r>
          </a:p>
          <a:p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  {</a:t>
            </a:r>
          </a:p>
          <a:p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    "type": "image",</a:t>
            </a:r>
          </a:p>
          <a:p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    "</a:t>
            </a:r>
            <a:r>
              <a:rPr lang="en-US" dirty="0" err="1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file_hash</a:t>
            </a:r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": "abc123def456...",</a:t>
            </a:r>
          </a:p>
          <a:p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    "</a:t>
            </a:r>
            <a:r>
              <a:rPr lang="en-US" dirty="0" err="1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original_name</a:t>
            </a:r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": "my_image.jpg",</a:t>
            </a:r>
          </a:p>
          <a:p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    "extension": "jpg"</a:t>
            </a:r>
          </a:p>
          <a:p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  },</a:t>
            </a:r>
          </a:p>
          <a:p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  {</a:t>
            </a:r>
          </a:p>
          <a:p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    "type": "file",</a:t>
            </a:r>
          </a:p>
          <a:p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    "</a:t>
            </a:r>
            <a:r>
              <a:rPr lang="en-US" dirty="0" err="1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file_hash</a:t>
            </a:r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": "xyz789uvw012...",</a:t>
            </a:r>
          </a:p>
          <a:p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    "</a:t>
            </a:r>
            <a:r>
              <a:rPr lang="en-US" dirty="0" err="1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original_name</a:t>
            </a:r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": "document.pdf",</a:t>
            </a:r>
          </a:p>
          <a:p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    "extension": "</a:t>
            </a:r>
            <a:r>
              <a:rPr lang="en-US" dirty="0" err="1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pdf</a:t>
            </a:r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"</a:t>
            </a:r>
          </a:p>
          <a:p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  },</a:t>
            </a:r>
          </a:p>
          <a:p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  {</a:t>
            </a:r>
          </a:p>
          <a:p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    "type": "link",</a:t>
            </a:r>
          </a:p>
          <a:p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    "content": "https://example.com"</a:t>
            </a:r>
          </a:p>
          <a:p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  }</a:t>
            </a:r>
          </a:p>
          <a:p>
            <a:r>
              <a:rPr lang="en-US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]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679723" y="340042"/>
            <a:ext cx="3167817" cy="35715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710633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="" xmlns:a16="http://schemas.microsoft.com/office/drawing/2014/main" id="{262021CC-1B9A-0940-9C42-482228CC8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85800"/>
            <a:ext cx="3220720" cy="2468880"/>
          </a:xfrm>
        </p:spPr>
        <p:txBody>
          <a:bodyPr>
            <a:normAutofit/>
          </a:bodyPr>
          <a:lstStyle/>
          <a:p>
            <a:pPr algn="r"/>
            <a:r>
              <a:rPr lang="ru-RU" b="1" dirty="0" smtClean="0">
                <a:solidFill>
                  <a:schemeClr val="bg1"/>
                </a:solidFill>
                <a:latin typeface="Corbel" pitchFamily="34" charset="0"/>
              </a:rPr>
              <a:t>Структура базы данных</a:t>
            </a:r>
            <a:endParaRPr lang="x-none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659003" y="3154680"/>
            <a:ext cx="2561718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Теги привязаны к объектам, а не к папкам</a:t>
            </a:r>
          </a:p>
          <a:p>
            <a:pPr algn="r"/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Любая группировка в пару кликов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162902" y="0"/>
            <a:ext cx="9029098" cy="6909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710633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0C6DB51-7274-4C40-B288-55A78F4D50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466" y="1718441"/>
            <a:ext cx="6025662" cy="2387600"/>
          </a:xfrm>
        </p:spPr>
        <p:txBody>
          <a:bodyPr>
            <a:noAutofit/>
          </a:bodyPr>
          <a:lstStyle/>
          <a:p>
            <a:pPr algn="l"/>
            <a:r>
              <a:rPr lang="ru-RU" sz="4000" b="1" dirty="0" smtClean="0">
                <a:solidFill>
                  <a:schemeClr val="bg1"/>
                </a:solidFill>
                <a:latin typeface="Corbel" panose="020B0503020204020204" pitchFamily="34" charset="0"/>
              </a:rPr>
              <a:t>Разработка локальной платформы для ассоциативного управления персональными данными</a:t>
            </a:r>
            <a:endParaRPr lang="x-none" sz="4000" b="1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-102475" y="109283"/>
            <a:ext cx="5833242" cy="969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9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Министерство образования Новосибирской области</a:t>
            </a:r>
          </a:p>
          <a:p>
            <a:pPr algn="ctr"/>
            <a:r>
              <a:rPr lang="ru-RU" sz="19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ГБПОУ НСО «новосибирский авиационный технический колледж имени Б.С. </a:t>
            </a:r>
            <a:r>
              <a:rPr lang="ru-RU" sz="1900" dirty="0" err="1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Галущака</a:t>
            </a:r>
            <a:r>
              <a:rPr lang="ru-RU" sz="19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»</a:t>
            </a:r>
            <a:endParaRPr lang="ru-RU" sz="19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524707" y="4516821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Выполнил студент группы ПР-22.102</a:t>
            </a:r>
          </a:p>
          <a:p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Шатровой Егор Сергеевич</a:t>
            </a:r>
            <a:endParaRPr lang="ru-RU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egors\OneDrive\Рабочий стол\ProjctT_scal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792987" y="3204879"/>
            <a:ext cx="2752157" cy="275215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2966841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22A9E"/>
      </a:accent1>
      <a:accent2>
        <a:srgbClr val="7A29BE"/>
      </a:accent2>
      <a:accent3>
        <a:srgbClr val="464D82"/>
      </a:accent3>
      <a:accent4>
        <a:srgbClr val="FF6121"/>
      </a:accent4>
      <a:accent5>
        <a:srgbClr val="7C1ED8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814</TotalTime>
  <Words>178</Words>
  <Application>Microsoft Office PowerPoint</Application>
  <PresentationFormat>Произвольный</PresentationFormat>
  <Paragraphs>42</Paragraphs>
  <Slides>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Office Theme</vt:lpstr>
      <vt:lpstr>Разработка локальной платформы для ассоциативного управления персональными данными</vt:lpstr>
      <vt:lpstr>Средства разработки</vt:lpstr>
      <vt:lpstr>Проблема</vt:lpstr>
      <vt:lpstr>Слайд 4</vt:lpstr>
      <vt:lpstr>Слайд 5</vt:lpstr>
      <vt:lpstr>Один из плюсов</vt:lpstr>
      <vt:lpstr>Структура базы данных</vt:lpstr>
      <vt:lpstr>Разработка локальной платформы для ассоциативного управления персональными данными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Windows</cp:lastModifiedBy>
  <cp:revision>52</cp:revision>
  <dcterms:created xsi:type="dcterms:W3CDTF">2023-01-07T08:04:03Z</dcterms:created>
  <dcterms:modified xsi:type="dcterms:W3CDTF">2026-02-13T13:29:13Z</dcterms:modified>
</cp:coreProperties>
</file>

<file path=docProps/thumbnail.jpeg>
</file>